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5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3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2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6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6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5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4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5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0B2E-54F2-4ECF-B34E-0BB23C142C00}" type="datetimeFigureOut">
              <a:rPr lang="en-US" smtClean="0"/>
              <a:t>3/2/15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EDAD9-3479-4A1E-8540-C477AA0DCE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81579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856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37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7856" y="3065386"/>
            <a:ext cx="646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B3768"/>
                </a:solidFill>
                <a:latin typeface="Neutraface Text Demi"/>
                <a:cs typeface="Neutraface Text Demi"/>
              </a:rPr>
              <a:t>Maine Health Management Coalition</a:t>
            </a:r>
            <a:endParaRPr lang="en-US" sz="2800" dirty="0">
              <a:solidFill>
                <a:srgbClr val="1B3768"/>
              </a:solidFill>
              <a:latin typeface="Neutraface Text Demi"/>
              <a:cs typeface="Neutraface Text Demi"/>
            </a:endParaRPr>
          </a:p>
        </p:txBody>
      </p:sp>
      <p:pic>
        <p:nvPicPr>
          <p:cNvPr id="3" name="Picture 2" descr="sim logo_f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47" y="1629116"/>
            <a:ext cx="2897957" cy="1102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0256" y="4240468"/>
            <a:ext cx="646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Ellen </a:t>
            </a:r>
            <a:r>
              <a:rPr lang="en-US" sz="2000" dirty="0" err="1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Schneiter</a:t>
            </a:r>
            <a:endParaRPr lang="en-US" sz="2000" dirty="0">
              <a:solidFill>
                <a:srgbClr val="1B3768"/>
              </a:solidFill>
              <a:latin typeface="Neutraface Text Light"/>
              <a:cs typeface="Neutraface Text Light"/>
            </a:endParaRPr>
          </a:p>
          <a:p>
            <a:pPr algn="ctr"/>
            <a:r>
              <a:rPr lang="en-US" sz="2000" dirty="0" smtClean="0">
                <a:solidFill>
                  <a:srgbClr val="1B3768"/>
                </a:solidFill>
                <a:latin typeface="Neutraface Text Light"/>
                <a:cs typeface="Neutraface Text Light"/>
              </a:rPr>
              <a:t>SIM Project Director</a:t>
            </a:r>
          </a:p>
        </p:txBody>
      </p:sp>
      <p:pic>
        <p:nvPicPr>
          <p:cNvPr id="6" name="Picture 5" descr="MHMC_logo0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2790675" cy="8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Payment Reform – Context</a:t>
            </a:r>
            <a:endParaRPr lang="en-US" sz="24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7640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MHMC is working to nurture a Value Based Design for Maine’s health care system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Value based insurance design – encourages the use of evidence-based, cost-effective benefits/services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Transparency of provider performance so high quality, efficient clinicians may be chosen by consumers to deliver value based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A payment system that is supportive of clinicians and patients as they focus on the use of evidence based care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These are interactive aspects of a high functioning health care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246151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Payment </a:t>
            </a:r>
            <a:r>
              <a:rPr lang="en-US" sz="2400">
                <a:solidFill>
                  <a:schemeClr val="bg1"/>
                </a:solidFill>
                <a:latin typeface="Neutraface Text Book"/>
                <a:cs typeface="Neutraface Text Book"/>
              </a:rPr>
              <a:t>Reform – </a:t>
            </a:r>
            <a:r>
              <a:rPr lang="en-US" sz="24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Year One</a:t>
            </a:r>
            <a:endParaRPr lang="en-US" sz="24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33465"/>
            <a:ext cx="7162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Foundational data work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MaineCare and Medicare data in hand;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incorporated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into practice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reports</a:t>
            </a:r>
          </a:p>
          <a:p>
            <a:pPr lvl="1"/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Work on VBID plan progressing nicely, though a huge project!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Red/yellow/green coding identification; work on wellness incentives and administrative streamlining to support practices and payers as they implement VBID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Pathways to Excellence work underway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New PTE-Behavioral Health group convened and Initial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set of quality measures published January 5,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2015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TCI/RUI measures endorsed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39723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Payment Reform – Year One</a:t>
            </a:r>
            <a:endParaRPr lang="en-US" sz="24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5240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Healthcare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Cost Workgroup developed first set of recommendations; presented to CEO Summit in October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Year over year growth caps for risk-based contracts,  tracking towards Medical CPI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First edition of Data Book produced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distributed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Accountable Care Implementation Workgroup activities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Identification of core set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urier New"/>
                <a:cs typeface="Courier New"/>
              </a:rPr>
              <a:t>~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 40 ACO performance metrics for contract development and potentially for public reporting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Doubling down on primary care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Focus on support of a high functioning, sustainable primary care delivery system through payment reform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Neutraface Text Book"/>
              <a:cs typeface="Neutraface Text Book"/>
            </a:endParaRPr>
          </a:p>
        </p:txBody>
      </p:sp>
    </p:spTree>
    <p:extLst>
      <p:ext uri="{BB962C8B-B14F-4D97-AF65-F5344CB8AC3E}">
        <p14:creationId xmlns:p14="http://schemas.microsoft.com/office/powerpoint/2010/main" val="39723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E827-B874-45E8-B2FD-89DD1763F4AC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101586"/>
            <a:ext cx="1600200" cy="60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9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eutraface Text Book"/>
                <a:cs typeface="Neutraface Text Book"/>
              </a:rPr>
              <a:t>2015 Objectives – Payment Reform</a:t>
            </a:r>
            <a:endParaRPr lang="en-US" sz="2400" dirty="0">
              <a:solidFill>
                <a:schemeClr val="bg1"/>
              </a:solidFill>
              <a:latin typeface="Neutraface Text Book"/>
              <a:cs typeface="Neutraface Text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6002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Continued work on VBID – pilot with one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EHR vendor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and one employee group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Expansion of BH quality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reporting; development of first specialty metrics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Adoption of ACO core measures set by major payers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Healthcare Cost Workgroup recommendations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Role/responsibilities of all parties (providers/payers/purchasers) to hold down cost trend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Recommendations regarding delivery system infrastructure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Two add’l CEO Summits – one statewide, one regional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Two updates to Data Book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Neutraface Text Book"/>
                <a:cs typeface="Neutraface Text Book"/>
              </a:rPr>
              <a:t>Deep dive into primary care payment reform</a:t>
            </a:r>
          </a:p>
        </p:txBody>
      </p:sp>
    </p:spTree>
    <p:extLst>
      <p:ext uri="{BB962C8B-B14F-4D97-AF65-F5344CB8AC3E}">
        <p14:creationId xmlns:p14="http://schemas.microsoft.com/office/powerpoint/2010/main" val="39723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359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Payment Reform – Context</vt:lpstr>
      <vt:lpstr>Payment Reform – Year One</vt:lpstr>
      <vt:lpstr>Payment Reform – Year One</vt:lpstr>
      <vt:lpstr>2015 Objectives – Payment Reform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Payment Reform – Year One</dc:title>
  <dc:subject/>
  <dc:creator>Ellen Schneiter</dc:creator>
  <cp:keywords/>
  <dc:description/>
  <cp:lastModifiedBy>Trevor Putnoky</cp:lastModifiedBy>
  <cp:revision>9</cp:revision>
  <dcterms:created xsi:type="dcterms:W3CDTF">2015-01-06T14:19:34Z</dcterms:created>
  <dcterms:modified xsi:type="dcterms:W3CDTF">2015-03-02T13:46:43Z</dcterms:modified>
  <cp:category/>
</cp:coreProperties>
</file>